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4" r:id="rId4"/>
    <p:sldId id="366" r:id="rId5"/>
    <p:sldId id="355" r:id="rId6"/>
    <p:sldId id="3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NGÀI LÀ RÔ-PHÊ CA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chết được sống.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què được đi.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kẻ phung được sạch.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cất hết bao buồn đau.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sóng yên lặng gió.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mở mắt kẻ đui nhìn xem.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quỷ ma chạy chốn.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Ngợi khen Chúa Đấng Rô-phê-ca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2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7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2023-10-07T14:33:39Z</dcterms:modified>
</cp:coreProperties>
</file>