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 RÔ-PHÊ-CA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1. Ngài đã khiến kẻ chết được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sống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Ngài đã khiến kẻ què được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đi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Ngài đã khiến kẻ phung được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sạch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cất hết bao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2. Ngài đã khiến sóng yên lặng gió.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Ngài mở mắt kẻ đui nhìn xem.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Ngài đã khiến quỷ ma chạy chốn.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 khen Chúa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Rô-phê-ca.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684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68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</cp:revision>
  <dcterms:created xsi:type="dcterms:W3CDTF">2022-02-21T03:22:14Z</dcterms:created>
  <dcterms:modified xsi:type="dcterms:W3CDTF">2023-05-27T14:21:31Z</dcterms:modified>
</cp:coreProperties>
</file>