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Giê-hô-va Đấng chữa lành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Giê-hô-va Đấng chữa lành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Ngài bạn ơi Ngài là Đấng chữa lành.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bệnh tật đắng cay bao khổ đau chồng chất.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Ngài bạn ơi Ngài là Đấng chữa lành.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Ngài bạn 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Ngài bạn 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7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2022-03-17T16:55:37Z</dcterms:modified>
</cp:coreProperties>
</file>