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 DÂN GIAO ƯỚC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khi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 ưu tư chán chường.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nhân từ đầy quyền năng vô đối.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nâng bước nắm chắc tôi trong đôi tay năng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uyền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vực tôi thoát khỏi chống hư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vong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Vững tin rằng Ngài luôn luôn ở cùng,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là đoàn dân giao ước,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 tay Chúa sẽ dắt đưa ta qua bao con đường,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mỗi bước trần thế thăng trầm.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01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chi che khuất ánh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 rạng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ngời nơi Thượng Thiên.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ai ngăn lối Cứu Chúa ngự vào trong lòng ta.</a:t>
            </a:r>
          </a:p>
        </p:txBody>
      </p:sp>
    </p:spTree>
    <p:extLst>
      <p:ext uri="{BB962C8B-B14F-4D97-AF65-F5344CB8AC3E}">
        <p14:creationId xmlns:p14="http://schemas.microsoft.com/office/powerpoint/2010/main" val="162902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mau rao báo khắp chốn tình yêu Chúa ban cho,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quyền năng trong danh Giê-xu Christ.</a:t>
            </a:r>
          </a:p>
        </p:txBody>
      </p:sp>
    </p:spTree>
    <p:extLst>
      <p:ext uri="{BB962C8B-B14F-4D97-AF65-F5344CB8AC3E}">
        <p14:creationId xmlns:p14="http://schemas.microsoft.com/office/powerpoint/2010/main" val="1685358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 bá phúc âm ra mọi nơi,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ơi chúng ta dân thuộc Thiên Quốc.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chứng mãi mãi về Cứu Chúa yêu thương,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nay đến ngày Chúa lai hồi.</a:t>
            </a:r>
          </a:p>
        </p:txBody>
      </p:sp>
    </p:spTree>
    <p:extLst>
      <p:ext uri="{BB962C8B-B14F-4D97-AF65-F5344CB8AC3E}">
        <p14:creationId xmlns:p14="http://schemas.microsoft.com/office/powerpoint/2010/main" val="2709509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158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8</cp:revision>
  <dcterms:created xsi:type="dcterms:W3CDTF">2022-02-21T03:22:14Z</dcterms:created>
  <dcterms:modified xsi:type="dcterms:W3CDTF">2022-07-16T15:49:31Z</dcterms:modified>
</cp:coreProperties>
</file>