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4E83-87FA-77BA-5AF7-D76DBB656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E225D-7C94-2458-8629-FD8F4BEB5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4A5FE-0FE7-27F9-B1C2-3AD240DD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89178-0F12-63ED-4F18-5E39460A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415E9-5D2B-CA3D-F68A-48088222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695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BBA4-E430-ABB7-63FA-98152F20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AD826-1496-F7A8-B808-44BFE4F94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228AD-DA18-B726-020C-62621FEB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068AA-D3D4-5710-C941-D2B1AABE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C99EE-72FD-6B00-BACE-A67D6C8C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67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87A7CD-4053-8160-B749-A4B3563E9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F2DA4-9655-E85C-E665-55C30D7C3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05D62-0D7E-0702-8A73-73385DE41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553B8-B0CE-EF57-A7C2-29BB7B86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7FF6-7A6A-B2EA-0B54-809C42A97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446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27FF-4B33-17CB-6440-B85C55B0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3C643-48D2-682E-4A74-F788A9CC7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A8DAC-DA48-3EDC-2979-336BC3FD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E0F2B-BAEF-1C35-2CE2-F7DE5285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A2DAC-5D21-E302-866D-194F9E58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27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C9BE-0041-35CD-314F-13F52205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6B9A0-1357-AE17-103F-5187297C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BCC30-C188-E484-F1E9-4C9C8573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C2A20-C0EE-291E-0F74-89F04EF6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276B9-EE6D-44BC-B50C-60C2C257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35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0BB87-9799-2764-3877-A8846BFC8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4A7A3-0CDC-86E4-243B-4A93D6A5B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6BE8B-436D-2670-9E26-7378EEBC5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8625E-7C9A-65C1-D82D-B3748936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536A5-DB20-CA7F-C322-A146D3EA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BCCD3-B8FB-E606-E1BF-A9422FA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18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11F3-D67E-7AA3-8564-C9AB82C3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2B2D8-0C18-71CB-43FA-1529CB486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859AF-CDC7-A8CC-38A4-53385376A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B622A-2D5A-E95A-2D3F-A322ED1A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3C9A5-0B7C-0136-0BEB-F773860340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7B577D-6EC2-86AB-C0ED-9D516DC3E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D67EBE-9CB8-259D-AAF6-A9244BA3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ED329D-90E6-37B4-ED80-F930974B8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98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6130-FB04-A224-6CAF-DDCCD33BA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2FD15-662B-1745-2FD4-1E0D5DDA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58D0A-39E1-36B3-C912-2CBAE1820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45AC4-AF49-2764-A0A8-9CF9C903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57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22117-AC63-593B-1D5C-E6D21EF4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D9DB9-3EC6-DABD-6BA4-A5ACBCA7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A989D-20B3-A8D7-5261-3EC66C58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13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F2E54-3AFC-FCCB-9DCC-6F492A62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57AA4-8218-CC70-016F-DE3F20B1D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830F7-65B1-B826-B173-252ED123F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D1D68-AE03-FE81-69DC-2EFC6D043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56588-F826-B5CD-28D5-0AC136F0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38A3C-51F5-D924-E944-1DCB0494D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996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E371-195A-501C-5F55-328B92DF9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DF2A8-BF6C-3A23-C667-74252D1EFA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4125C-BB75-FF35-E80C-AF68A93D9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389FD-25A0-72B0-6659-BF5E3910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A85B-4EC3-0239-EECA-E1F326C8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EAF58-F600-80A6-C045-75E2AF5A2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381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E9C6D-9D6B-3228-CB57-CCFE058C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21E7D-8465-E7FC-8060-6ACD78CC5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6B9D9-309E-E042-B3B7-9700D2689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AF53CC-FC4A-4152-BD04-E950E745FEF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376B9-90C1-CBBC-1701-8469F24F5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180DB-6EC6-587B-3FE8-580C72551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5A46E9-FBA5-4A0E-8D5D-3C79674B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87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72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ĐỨNG NƠI SỨT MẺ</a:t>
            </a:r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1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6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Kìa mắt Chúa chiếu soi rọi khắp trên muôn nơi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nhìn xem thế gian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Kiếm tìm người cầu thay, người hạ mình tìm kiếm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đất nước quê hương dân mình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cầu thay hỡi, mau dấy lên!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612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 : Tại đây nơi sứt mẻ con cầu thay cho dân mình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 đây nơi sứt mẻ xin Ngài thương đất nước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Quỳ gối xuống nơi này Khẩn thiết cầu xin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xin Cha xót thương dân tộc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xin Cha xót thương mau phục hưng.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4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Quyền thế bóng tối giăng đầy khắp quê hương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 lùi xa mãi mãi...trong quyền năng Danh Chúa.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Bởi một lòng tìm kiếm Chúa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dân</a:t>
            </a: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đang khẩn xin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 cầu thay hởi, mau dấy lên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49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2022-02-21T03:22:14Z</dcterms:created>
  <dcterms:modified xsi:type="dcterms:W3CDTF">2024-03-01T13:25:03Z</dcterms:modified>
</cp:coreProperties>
</file>