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 PHƯỚC VÀ ĐƯỢC YÊU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tỏ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phước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lý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1557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Ý Cha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835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khúc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70018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đắm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299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149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5</cp:revision>
  <dcterms:created xsi:type="dcterms:W3CDTF">2022-02-21T03:22:14Z</dcterms:created>
  <dcterms:modified xsi:type="dcterms:W3CDTF">2022-05-05T16:06:30Z</dcterms:modified>
</cp:coreProperties>
</file>