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5099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279826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4</cp:revision>
  <dcterms:created xsi:type="dcterms:W3CDTF">2022-02-21T03:22:14Z</dcterms:created>
  <dcterms:modified xsi:type="dcterms:W3CDTF">2022-03-14T15:14:16Z</dcterms:modified>
</cp:coreProperties>
</file>