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9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2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9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5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7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586E-CECC-4457-AA78-E7944629094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210B-F2F7-4C73-91EC-A28255BA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Giê-xu, biến đổi cuộc đời mình,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 đón nhận ơn tái sinh.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 chân thành mình gặp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 nảy sinh tình đệ huynh.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4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suối nếu bế tắc, thì dòng sông mau cạn khô.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không Giê-xu, ôi tình yêu sao cằn cỗi.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3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chính nguồn suối, nguồn yêu thương vô biên,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yêu thương nối liền các hoang đảo với đại dương.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4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LeVanLuan</cp:lastModifiedBy>
  <cp:revision>1</cp:revision>
  <dcterms:created xsi:type="dcterms:W3CDTF">2022-03-12T16:09:51Z</dcterms:created>
  <dcterms:modified xsi:type="dcterms:W3CDTF">2022-03-12T16:09:54Z</dcterms:modified>
</cp:coreProperties>
</file>