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GIÁNG SINH ĐÃ VỀ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Chúa sinh ra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Chúa đã đến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theo những ước mơ cho 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Giáng sinh an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Hạnh phúc cho muôn nhà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với bao thắm tình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ơn thánh muôn dân thanh bình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7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sao lung linh an vui đầy lòng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Đêm đông an vui yêu thương tràn cuộc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ban đêm nay muôn thiên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vời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ừng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đón Chúa sinh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ùng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ca vang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9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Nào đến trong tiếng cười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hát cho muôn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Chúa đã đến rồi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ân phước ban cho muôn người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1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Mừng Giáng sinh an bình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Hạnh phúc cho muôn nhà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Cùng với bao thắm tình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đến đem ơn thánh muôn dân thanh bình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7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sao lung linh an vui đầy lòng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Đêm đông an vui yêu thương tràn cuộc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ban đêm nay muôn thiên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vời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M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ừng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đón Chúa sinh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ùng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ca vang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6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178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2022-12-03T16:54:22Z</dcterms:modified>
</cp:coreProperties>
</file>