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8C3B-785F-4E50-9929-8D3EDCEDDC5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9B08-5FCA-4F9F-8F18-8D98755F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NI-SI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Ni-si, Ni-si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oai quyền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</a:p>
        </p:txBody>
      </p:sp>
    </p:spTree>
    <p:extLst>
      <p:ext uri="{BB962C8B-B14F-4D97-AF65-F5344CB8AC3E}">
        <p14:creationId xmlns:p14="http://schemas.microsoft.com/office/powerpoint/2010/main" val="110624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</a:p>
        </p:txBody>
      </p:sp>
    </p:spTree>
    <p:extLst>
      <p:ext uri="{BB962C8B-B14F-4D97-AF65-F5344CB8AC3E}">
        <p14:creationId xmlns:p14="http://schemas.microsoft.com/office/powerpoint/2010/main" val="8370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A-men! A-men! A-men!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chiến thắng thuộc về ta.</a:t>
            </a:r>
          </a:p>
        </p:txBody>
      </p:sp>
    </p:spTree>
    <p:extLst>
      <p:ext uri="{BB962C8B-B14F-4D97-AF65-F5344CB8AC3E}">
        <p14:creationId xmlns:p14="http://schemas.microsoft.com/office/powerpoint/2010/main" val="145907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2022-03-06T15:30:29Z</dcterms:created>
  <dcterms:modified xsi:type="dcterms:W3CDTF">2022-03-06T15:30:48Z</dcterms:modified>
</cp:coreProperties>
</file>