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 NISSI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cất tiếng hát ngợi khen Chúa!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 Nissi, Nissi!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của mọi đắc thắng vinh quang,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ban cho ta chiến thắng thế gian.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ta luôn đắc thắng nghèo đói,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ta luôn đắc thắng bệnh tật.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ta luôn đắc thắng buồn chán.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nay chiến thắng thuộc về ta.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684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Amen! Amen! Amen!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tiếng hát khen danh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danh Cha ta đắc thắng.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chiến thắng thuộc về ta.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Amen! Amen!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918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97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2022-03-18T04:15:35Z</dcterms:modified>
</cp:coreProperties>
</file>