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SA-MA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Sa-ma.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2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Sao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Sa-ma,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6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100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2022-04-22T14:29:44Z</dcterms:modified>
</cp:coreProperties>
</file>