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 CHÚC TÔN GIÊ-XU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Giê-xu! Chúc tôn Giê-xu!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con luôn vui trong Danh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 linh, cả cuộc sống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 hồn thuộc Ngài, duy Chúa!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 muôn vua: Giê-xu! Chúa muôn chúa: Giê-xu.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chết thế vì con, tình Cha cao quý.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 muôn vua: Giê-xu!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muôn chúa: Giê-xu.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 quang duy thuộc Ngài đến muôn ngàn năm.</a:t>
            </a:r>
          </a:p>
        </p:txBody>
      </p:sp>
    </p:spTree>
    <p:extLst>
      <p:ext uri="{BB962C8B-B14F-4D97-AF65-F5344CB8AC3E}">
        <p14:creationId xmlns:p14="http://schemas.microsoft.com/office/powerpoint/2010/main" val="3104291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79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LeVanLuan</cp:lastModifiedBy>
  <cp:revision>3</cp:revision>
  <dcterms:created xsi:type="dcterms:W3CDTF">2022-02-21T03:22:14Z</dcterms:created>
  <dcterms:modified xsi:type="dcterms:W3CDTF">2022-03-13T14:55:26Z</dcterms:modified>
</cp:coreProperties>
</file>