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GIÊ-XU, CON SUY TÔN NGÀI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s-E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s-E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s-E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s-E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s-E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h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iện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hữu giữa chính nơi con tôn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thờ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s-E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s-E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s-E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s-E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s-E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s-E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s-E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Vua Giê-xu ơi, xin đến cai trị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l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ò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ng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Ở luôn với tâm hồn chúng con nơi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77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7</cp:revision>
  <dcterms:created xsi:type="dcterms:W3CDTF">2022-02-21T03:22:14Z</dcterms:created>
  <dcterms:modified xsi:type="dcterms:W3CDTF">2022-05-21T15:54:49Z</dcterms:modified>
</cp:coreProperties>
</file>