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LÀ CHỐN NƯƠNG THÂN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là chốn nương thân,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đến giải phóng tâm linh đau buồn.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đời sống gian nan tâm hồn này nhiều khi héo hắt đặt niềm tin nơi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tin vào Chúa luôn,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tâm hồn đớn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 vọng nơi Chúa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sức thiêng.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niềm tin nơi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0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2022-03-17T16:54:17Z</dcterms:modified>
</cp:coreProperties>
</file>