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 TÔN CHA MUÔN ĐỜI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là hoàng vương kính trọng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Cất tiếng hát khen và tôn vinh. Cho con dâng lên nơi Cha đời đời.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Thờ phượng chính Cha – Chúa của vũ trụ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Thờ phượng chính Cha – Chúa của muôn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loài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555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73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2022-11-26T14:34:19Z</dcterms:modified>
</cp:coreProperties>
</file>