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YÊU NGÀI HƠN CẢ MỌI ĐIỀU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! Yêu Ngài hơn cả mọi điều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Vàng có nghĩa gì thế giới kia là chi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Chúa! Con nguyện yêu Cha hết lòng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Tình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yêu Cha quá lớn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lớn lao hơn cả Thiên Đàng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thương xót Cứu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thấm sâu hơn biển hồ.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 ân điển quý giá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bao la hơn cả thế giới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2022-02-21T03:22:14Z</dcterms:created>
  <dcterms:modified xsi:type="dcterms:W3CDTF">2022-09-17T15:27:31Z</dcterms:modified>
</cp:coreProperties>
</file>