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CON ĐẾN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con đến trước ngôi Thiên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thờ phượng Đấng con yêu thương.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con đến trước ngôi vinh hiển.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này nguyện thờ phượng Chúa.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là Vua, Ngài là Chúa của muôn loài.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là người con hằng yêu mến.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của bình an, Ngài là Chúa của hy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tôn thờ Ngài, suốt cuộc đời con.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5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3</cp:revision>
  <dcterms:created xsi:type="dcterms:W3CDTF">2022-02-21T03:22:14Z</dcterms:created>
  <dcterms:modified xsi:type="dcterms:W3CDTF">2022-03-13T14:43:00Z</dcterms:modified>
</cp:coreProperties>
</file>