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 NƯỚC MẮT CHO NHỮNG LINH HỒN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4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 nguyện cầu với bao giọt lệ,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bao nghẹn ngào vỡ tan,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thấu những nỗi khát khao 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biết trái tim mong chờ,</a:t>
            </a:r>
          </a:p>
        </p:txBody>
      </p:sp>
    </p:spTree>
    <p:extLst>
      <p:ext uri="{BB962C8B-B14F-4D97-AF65-F5344CB8AC3E}">
        <p14:creationId xmlns:p14="http://schemas.microsoft.com/office/powerpoint/2010/main" val="200030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Chúa xin hãy đến mau thần linh thánh,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thấy những nước mắt rơi,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cất chúng trong ve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 hưng chúng con cứu tội nhân.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6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Chúa cha rủ lòng xót thương,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Việt lầm than cô đơn trong chốn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Cha hỡi xin thứ tha cho dân tộc con,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phá tan bao xích xiềng ma và bóng tối,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0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thẫy những nước măt rơi,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cất chúng trong ve Ngài,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 hưng chúng con hỡi Cha 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cứu tội nhân.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2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 nguyện cầu với bao giọt lệ,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bao nghẹn ngào vỡ tan,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thấu những nỗi khát khao 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biết trái tim mong chờ,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4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Chúa xin hãy đến mau thần linh thánh,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thấy những nước mắt rơi,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cất chúng trong ve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 hưng chúng con cứu tội nhân.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3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199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27</cp:revision>
  <dcterms:created xsi:type="dcterms:W3CDTF">2022-02-21T03:27:55Z</dcterms:created>
  <dcterms:modified xsi:type="dcterms:W3CDTF">2023-09-16T13:46:17Z</dcterms:modified>
</cp:coreProperties>
</file>