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NHƯ ĐA-VÍT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hát lên giống như Đa-vít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1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2022-10-01T18:18:20Z</dcterms:modified>
</cp:coreProperties>
</file>