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CẤT TIẾNG VUI MỪNG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Nào cùng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nhau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ta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lớn tiếng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hát vui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mừng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Dâng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lên Giê-xu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muôn lời chúc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tôn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-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Hallelujah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Thờ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phượng bằng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tâm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linh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vỗ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tay cho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đều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cao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Danh thật diệu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kỳ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1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Hallelujah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7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69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2022-02-21T03:22:14Z</dcterms:created>
  <dcterms:modified xsi:type="dcterms:W3CDTF">2024-03-16T11:42:04Z</dcterms:modified>
</cp:coreProperties>
</file>