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48" r:id="rId2"/>
    <p:sldId id="257" r:id="rId3"/>
    <p:sldId id="258" r:id="rId4"/>
    <p:sldId id="6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8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6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5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9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9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1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7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14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5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HÁT XƯỚNG VÀ CHÚC TỤNG</a:t>
            </a:r>
          </a:p>
        </p:txBody>
      </p:sp>
    </p:spTree>
    <p:extLst>
      <p:ext uri="{BB962C8B-B14F-4D97-AF65-F5344CB8AC3E}">
        <p14:creationId xmlns:p14="http://schemas.microsoft.com/office/powerpoint/2010/main" val="55850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1. Hãy hát xướng và chúc tụng, linh hồn ta hỡi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Từ ánh sáng soi chiếu cho đến tận khuya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Tình yêu Chúa mãi vững bền, con ngợi ca hoài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cs typeface="Arial" panose="020B0604020202020204" pitchFamily="34" charset="0"/>
              </a:rPr>
              <a:t>Hãy hát xướng và chúc tụng, trọn hồn linh này</a:t>
            </a:r>
          </a:p>
        </p:txBody>
      </p:sp>
    </p:spTree>
    <p:extLst>
      <p:ext uri="{BB962C8B-B14F-4D97-AF65-F5344CB8AC3E}">
        <p14:creationId xmlns:p14="http://schemas.microsoft.com/office/powerpoint/2010/main" val="101740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Trọn đời sống con chỉ kiếm tìm điều duy nhất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 được ở trong chính nhà Vua của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Vạn ngày ở nơi khác chẳng bằng ở trong nhà của Ngài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hát xướng và chúc tụng, trọn hồn linh này</a:t>
            </a:r>
          </a:p>
        </p:txBody>
      </p:sp>
    </p:spTree>
    <p:extLst>
      <p:ext uri="{BB962C8B-B14F-4D97-AF65-F5344CB8AC3E}">
        <p14:creationId xmlns:p14="http://schemas.microsoft.com/office/powerpoint/2010/main" val="110214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Lòng con đã xem tất cả mọi sự như lỗ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 tình Chúa yêu mến con mãi còn luôn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 là Cứu Chúa của con, con mừng vui hoài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 hát xướng và chúc tụng, trọn hồn linh này</a:t>
            </a:r>
          </a:p>
        </p:txBody>
      </p:sp>
    </p:spTree>
    <p:extLst>
      <p:ext uri="{BB962C8B-B14F-4D97-AF65-F5344CB8AC3E}">
        <p14:creationId xmlns:p14="http://schemas.microsoft.com/office/powerpoint/2010/main" val="970010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137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LeVanLuan</dc:creator>
  <cp:lastModifiedBy>HOI THANH VUI MUNG</cp:lastModifiedBy>
  <cp:revision>3</cp:revision>
  <dcterms:created xsi:type="dcterms:W3CDTF">2022-03-12T16:10:10Z</dcterms:created>
  <dcterms:modified xsi:type="dcterms:W3CDTF">2024-06-08T12:33:25Z</dcterms:modified>
</cp:coreProperties>
</file>