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TÔN VINH NGÀI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tôn vinh Ngài. Hãy tôn vinh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tôn vinh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 ta hỡi, hãy ca ngợi,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Giê-hô-va!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 luôn ta không quên,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 luôn ta không quên,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quên biết bao ân huệ của Ngài! (2x)</a:t>
            </a: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243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 vinh Giê-hô-va!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 vinh Giê-hô-va!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 vinh Cứu Chúa!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 linh hồn ta! (2x)</a:t>
            </a: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107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 Chúa tha thứ hết,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 cả gian ác cũ.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chữa cho 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 tật lui xa. (2x)</a:t>
            </a: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007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cứu nếp sống 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thoát khỏi chỗ hư nát.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Đăng quang ta với sự nhơn từ Ngài! (2x)</a:t>
            </a: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676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131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8</cp:revision>
  <dcterms:created xsi:type="dcterms:W3CDTF">2022-02-21T03:22:14Z</dcterms:created>
  <dcterms:modified xsi:type="dcterms:W3CDTF">2022-03-23T14:16:33Z</dcterms:modified>
</cp:coreProperties>
</file>