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VỖ TAY VUI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vỗ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reo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vương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đắc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83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26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61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2022-04-22T14:26:05Z</dcterms:modified>
</cp:coreProperties>
</file>