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51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848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867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30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727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630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195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389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449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46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541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975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2C556-2F08-4E55-9CCA-44AF0C58DBC4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276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72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HIỂN VINH THUỘC CHÚA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505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Hiển vinh! Hiển vinh! Hiển vinh thuộc Giê-xu!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Hiển vinh! Hiển vinh! Hiển vinh thuộc Chiên Con!</a:t>
            </a:r>
          </a:p>
        </p:txBody>
      </p:sp>
    </p:spTree>
    <p:extLst>
      <p:ext uri="{BB962C8B-B14F-4D97-AF65-F5344CB8AC3E}">
        <p14:creationId xmlns:p14="http://schemas.microsoft.com/office/powerpoint/2010/main" val="1017405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Cứu Chúa Giê-xu vinh hiển, xứng đáng tôn tinh ngợi khen! Giê-xu ở trên ngôi Ngài.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 dâng lên Chúa tiếng hát tôn vinh ngợi khen. Chiên Con đang ngự trên ngai.</a:t>
            </a:r>
            <a:endParaRPr lang="en-US" sz="400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08362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64</Words>
  <Application>Microsoft Office PowerPoint</Application>
  <PresentationFormat>Widescreen</PresentationFormat>
  <Paragraphs>10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LeVanLuan</cp:lastModifiedBy>
  <cp:revision>5</cp:revision>
  <dcterms:created xsi:type="dcterms:W3CDTF">2022-02-21T03:22:14Z</dcterms:created>
  <dcterms:modified xsi:type="dcterms:W3CDTF">2022-03-13T14:24:01Z</dcterms:modified>
</cp:coreProperties>
</file>