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 </a:t>
            </a: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na! Hô-sa-na! Hô-sa-na</a:t>
            </a: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tất cả </a:t>
            </a: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</a:t>
            </a: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</a:t>
            </a:r>
            <a:r>
              <a:rPr lang="pl-PL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hoàng oai quyền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 thay Vua của các vua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hoàng oai quyền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 thay Vua của các vua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4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tất cả tâm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lên ngợi khen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Chủ Tể muôn loài đến muôn loài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Hô-sa-na danh Ngài trên từng 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2022-08-20T14:55:35Z</dcterms:modified>
</cp:coreProperties>
</file>