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5" r:id="rId2"/>
    <p:sldId id="362" r:id="rId3"/>
    <p:sldId id="346" r:id="rId4"/>
    <p:sldId id="347" r:id="rId5"/>
    <p:sldId id="259" r:id="rId6"/>
    <p:sldId id="3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HỠI CÁC DÂN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1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Hà ha há. Há-lề-lu-gia, Ha há hà. Há-lê-lu-già.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Hà ha há. Há-lề-lu-gia, Ha há hà. Há-lê-lu-gia.</a:t>
            </a:r>
          </a:p>
        </p:txBody>
      </p:sp>
    </p:spTree>
    <p:extLst>
      <p:ext uri="{BB962C8B-B14F-4D97-AF65-F5344CB8AC3E}">
        <p14:creationId xmlns:p14="http://schemas.microsoft.com/office/powerpoint/2010/main" val="425181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Hỡi các dân. Mau hãy vỗ tay, lấy tiếng thắng trận mà reo mừng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Giê-hô-va Ngài thật đáng kính.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Ngài là Vua lớn trên cả trái đất.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5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Ngài là Chúa của cả thế giới.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Đức Chúa Trời cai trị mọi dân.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Ngài đã khiến các dân các nước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 phải suy phục dưới Vua hiển vinh.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22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Hà ha há. Há-lề-lu-gia, Ha há hà. Há-lê-lu-già.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Hà ha há. Há-lề-lu-gia, Ha há hà. Há-lê-lu-gia.</a:t>
            </a:r>
          </a:p>
        </p:txBody>
      </p:sp>
    </p:spTree>
    <p:extLst>
      <p:ext uri="{BB962C8B-B14F-4D97-AF65-F5344CB8AC3E}">
        <p14:creationId xmlns:p14="http://schemas.microsoft.com/office/powerpoint/2010/main" val="170306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Hãy hát lên Hãy hát lên.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Hãy hát lên. Ca ngợi Chúa Trời.</a:t>
            </a:r>
          </a:p>
        </p:txBody>
      </p:sp>
    </p:spTree>
    <p:extLst>
      <p:ext uri="{BB962C8B-B14F-4D97-AF65-F5344CB8AC3E}">
        <p14:creationId xmlns:p14="http://schemas.microsoft.com/office/powerpoint/2010/main" val="27808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132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7</cp:revision>
  <dcterms:created xsi:type="dcterms:W3CDTF">2022-02-21T03:22:14Z</dcterms:created>
  <dcterms:modified xsi:type="dcterms:W3CDTF">2023-10-14T14:13:13Z</dcterms:modified>
</cp:coreProperties>
</file>