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dân. Mau hãy vỗ tay, lấy tiếng thắng trận mà reo mừng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Ngài thật đáng kính.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lớn trên cả trái đất.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Chúa của cả thế giới.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cai trị mọi dân.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các dân các nước phải suy phục dưới Vua hiển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2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Há-lê-lu-gia.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lên Hãy hát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lên. Ca ngợi Chúa Trời.</a:t>
            </a:r>
          </a:p>
        </p:txBody>
      </p:sp>
    </p:spTree>
    <p:extLst>
      <p:ext uri="{BB962C8B-B14F-4D97-AF65-F5344CB8AC3E}">
        <p14:creationId xmlns:p14="http://schemas.microsoft.com/office/powerpoint/2010/main" val="170306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107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2022-03-17T16:55:48Z</dcterms:modified>
</cp:coreProperties>
</file>