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 KẺ ĐƯỢC MUA CHUỘC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46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2022-04-30T14:50:11Z</dcterms:modified>
</cp:coreProperties>
</file>