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54" r:id="rId2"/>
    <p:sldId id="655" r:id="rId3"/>
    <p:sldId id="657" r:id="rId4"/>
    <p:sldId id="6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48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6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0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27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3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9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8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4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4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4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7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7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31EBB34-34E9-52E7-443B-E4F4D86507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4BFC83F8-85AA-B605-0734-562E618AF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HỒN NGỢI KHEN CHÚA</a:t>
            </a: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249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7E8316C-35A7-43AB-3B80-5D2915517A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86F2D878-421B-E3F7-F68D-19A65C098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 xem muôn vật do tay Thiên Chúa sáng tạo chúng.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Cứu Chúa của tôi, lòng cảm xúc bao kinh sợ.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Tôi xem sao trời, tôi nghe muôn tiếng sấm rền nổ.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Khắp khắp đó đây quyền của Chúa ôi vô bờ.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380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7E8316C-35A7-43AB-3B80-5D2915517A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86F2D878-421B-E3F7-F68D-19A65C098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Hồn ngợi khen Chúa, cứu Chúa tôi Đức Chúa Trời,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lớn bấy duy Ngài, quyền bính thay Ngài.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Hồn ngợi khen Chúa, cứu Chúa tôi Đức Chúa Trời.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Duy Ngài đại năng cao cả quyền oai.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565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7E8316C-35A7-43AB-3B80-5D2915517A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86F2D878-421B-E3F7-F68D-19A65C098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1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 tôi lên ngọn non cao trông xuống dưới vực thẳm,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suối róc rách reo hoà tấu khúc ca êm đềm.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Tôi vô sâu rừng, muôn cây chen chúc cỏ mọc xanh,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ríu rít tiếng chim mừng hót khúc ca thanh bình.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853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142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8</cp:revision>
  <dcterms:created xsi:type="dcterms:W3CDTF">2022-02-21T03:22:14Z</dcterms:created>
  <dcterms:modified xsi:type="dcterms:W3CDTF">2024-05-04T14:54:03Z</dcterms:modified>
</cp:coreProperties>
</file>