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 DIỆU ĐÊM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nay,muôn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Huyền dịu thay đêm nay, con trời giáng sinh làm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vào dương thế đem nguồn phước ân cho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Mọi buồn lo trong tôi từ nay đã khuất xa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Chúa đến mang niềm vui cho lòng tươi mới</a:t>
            </a:r>
          </a:p>
        </p:txBody>
      </p:sp>
    </p:spTree>
    <p:extLst>
      <p:ext uri="{BB962C8B-B14F-4D97-AF65-F5344CB8AC3E}">
        <p14:creationId xmlns:p14="http://schemas.microsoft.com/office/powerpoint/2010/main" val="86555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Hát mừng chúa Giê-xu vừa ra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đến mang cho niềm hi vọng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Cho khắp muôn dân được sống an vui</a:t>
            </a:r>
          </a:p>
        </p:txBody>
      </p:sp>
    </p:spTree>
    <p:extLst>
      <p:ext uri="{BB962C8B-B14F-4D97-AF65-F5344CB8AC3E}">
        <p14:creationId xmlns:p14="http://schemas.microsoft.com/office/powerpoint/2010/main" val="215939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ta hát mừng Chúa giáng sinh làm con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đến xóa đi mọi lo âu, và Chúa đến đem tình yêu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Cho người hôm nay.</a:t>
            </a:r>
          </a:p>
        </p:txBody>
      </p:sp>
    </p:spTree>
    <p:extLst>
      <p:ext uri="{BB962C8B-B14F-4D97-AF65-F5344CB8AC3E}">
        <p14:creationId xmlns:p14="http://schemas.microsoft.com/office/powerpoint/2010/main" val="305981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2022-12-03T17:04:59Z</dcterms:modified>
</cp:coreProperties>
</file>