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0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</a:t>
            </a:r>
            <a:r>
              <a:rPr lang="en-US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 ĐỜI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Khắp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đất trời hòa vang tiếng ca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Chúc tôn Ngài là Vua hiển vinh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Mọi đầu gối sẽ quỳ nơi chân Ngài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Mọi môi lưỡi tôn quí.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Cảm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ơn Ngài lòng con thái  an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Chúa nhân từ hằng săn sóc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Tình yêu Jesus mãi không phai tàn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Lòng mừng vui con hát.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362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Ngài là Chúa các chúa, là Vua muôn vua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Jesus vinh hiển thay Ngài!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Thập tự giá Chúa gánh, chịu  thay cho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Jesus yêu ơi, Ngài vĩ đại thay!</a:t>
            </a:r>
          </a:p>
          <a:p>
            <a:pPr marL="0" indent="0" algn="ctr">
              <a:lnSpc>
                <a:spcPct val="150000"/>
              </a:lnSpc>
              <a:buNone/>
            </a:pPr>
            <a:endParaRPr lang="vi-VN" sz="40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Lòng con yêu Ngài và suy tôn Ngài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Jesus muôn đời, Jesus muôn đời.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758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109</Words>
  <Application>Microsoft Office PowerPoint</Application>
  <PresentationFormat>Widescreen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5</cp:revision>
  <dcterms:created xsi:type="dcterms:W3CDTF">2022-02-21T03:22:14Z</dcterms:created>
  <dcterms:modified xsi:type="dcterms:W3CDTF">2023-01-28T11:26:57Z</dcterms:modified>
</cp:coreProperties>
</file>