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CHÚNG CON LÀM MỘT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 chúng con xin Ngài Chúa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viếng thăm dân tộc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lại trong mỗi tấm lòng,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vinh hiển Chúa tỏa soi qua chúng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anh với tôi, ta cùng chúc tôn Giê-xu khắp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giờ đây chúng con xin Ngài làm cho chúng con hiệp một trong Ngài.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141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2022-02-21T03:22:14Z</dcterms:created>
  <dcterms:modified xsi:type="dcterms:W3CDTF">2022-07-26T05:58:34Z</dcterms:modified>
</cp:coreProperties>
</file>