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CHÚA VÀO ĐỜI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Trần gian tăm tối, tìm đâu thấy niềm vui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Sầu tràn muôn nơi, khơi đớn đau lòng người.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đem đến môi cười – sầu đau khuất xa rồi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Khắp nơi mừng vui!  Từ khi Chúa vào đời.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người cô đơn tìm đâu thấy tình thương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Hận thù ghen ghét xâm chiếm bao tâm hồn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đem đến cho người – tình thương rất tuyệt vời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Khắp nơi mừng vui!  Từ khi Chúa vào đời.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621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Đời người gian nan tìm đâu thấy bình 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Hận thù ghen ghét xâm chiếm bao tâm hồn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đem đến hy vọng – tình thương thắm muôn lòng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Khắp nơi mừng vui!  Từ khi Chúa vào đời.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360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Từ trời xa xôi, Giê-xu đến tìm người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ban tươi mới thay thế bao ngậm ngùi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tha hết muôn tội – làm êm ấm tim người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Khắp nơi mừng vui!  Từ khi Chúa vào đời.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754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Trần gian tăm tối, tìm đâu thấy niềm vui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Sầu tràn muôn nơi, khơi đớn đau lòng người.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đem đến môi cười – sầu đau khuất xa rồi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Khắp nơi mừng vui!  Từ khi Chúa vào đời.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497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210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2022-12-03T17:03:26Z</dcterms:modified>
</cp:coreProperties>
</file>