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  <p:sldId id="3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LẠY CHA KHIẾN HIỆP MỘT</a:t>
            </a: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0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Lạy Cha khiến hiệp một </a:t>
            </a:r>
            <a:endParaRPr lang="en-US" sz="400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bằng Thần Linh yêu thương của Ngài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Xin dẫn dắt chúng con trong niềm tin nơi Chúa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Để thế giới tin rằng Ngài đã sai Con đến đây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Lạy Cha khiến chúng con nên một thôi</a:t>
            </a:r>
            <a:endParaRPr lang="vi-VN" sz="40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399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5</cp:revision>
  <dcterms:created xsi:type="dcterms:W3CDTF">2022-02-21T03:22:14Z</dcterms:created>
  <dcterms:modified xsi:type="dcterms:W3CDTF">2023-10-07T14:35:45Z</dcterms:modified>
</cp:coreProperties>
</file>