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6" r:id="rId2"/>
    <p:sldId id="3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0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2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4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4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7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C556-2F08-4E55-9CCA-44AF0C58DBC4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39709-7212-4A53-B22A-D71324BBA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76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LẠY CHA KHIẾN HIỆP MỘT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50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Lạy Cha khiến hiệp một </a:t>
            </a:r>
            <a:endParaRPr lang="en-US" sz="400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bằng Thần Linh yêu thương của Ngài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Xin dẫn dắt chúng con trong niềm tin nơi Chúa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Để thế giới tin rằng Ngài đã sai Con đến đây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solidFill>
                  <a:srgbClr val="0070C0"/>
                </a:solidFill>
                <a:cs typeface="Arial" panose="020B0604020202020204" pitchFamily="34" charset="0"/>
              </a:rPr>
              <a:t>Lạy Cha khiến chúng con nên một thôi</a:t>
            </a:r>
            <a:endParaRPr lang="vi-VN" sz="4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399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5</cp:revision>
  <dcterms:created xsi:type="dcterms:W3CDTF">2022-02-21T03:22:14Z</dcterms:created>
  <dcterms:modified xsi:type="dcterms:W3CDTF">2023-10-07T14:35:45Z</dcterms:modified>
</cp:coreProperties>
</file>