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ĐƯỜNG ĐI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yêu dấu 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giờ đây khát khao.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mong Thánh Linh Chúa tuôn tràn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 phục hưng đến mau.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thành tâm với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 xin Ngài sai chúng con vào đồng lúa.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hoang vu Chúa mở một con đường.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suối giữa sa mạc khô.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0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dù gian lao khó nguy đừng nao sờn.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mọi nơi Giê-xu ở đó.</a:t>
            </a:r>
          </a:p>
        </p:txBody>
      </p:sp>
    </p:spTree>
    <p:extLst>
      <p:ext uri="{BB962C8B-B14F-4D97-AF65-F5344CB8AC3E}">
        <p14:creationId xmlns:p14="http://schemas.microsoft.com/office/powerpoint/2010/main" val="233357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đường đi. Nào bước đi cùng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Bắc vào Nam nước tôi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người chưa từng nghe danh Ngài.</a:t>
            </a:r>
          </a:p>
        </p:txBody>
      </p:sp>
    </p:spTree>
    <p:extLst>
      <p:ext uri="{BB962C8B-B14F-4D97-AF65-F5344CB8AC3E}">
        <p14:creationId xmlns:p14="http://schemas.microsoft.com/office/powerpoint/2010/main" val="300721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đường đi. Dậy song Tin Lành nơi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đây còn nghe tiếng quê hương gọi mời.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 vui sướng khắp nơi trào dâng.</a:t>
            </a:r>
          </a:p>
        </p:txBody>
      </p:sp>
    </p:spTree>
    <p:extLst>
      <p:ext uri="{BB962C8B-B14F-4D97-AF65-F5344CB8AC3E}">
        <p14:creationId xmlns:p14="http://schemas.microsoft.com/office/powerpoint/2010/main" val="105334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2022-03-22T06:17:01Z</dcterms:modified>
</cp:coreProperties>
</file>