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CẦU NGUYỆN CHO VIỆT NAM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ÔI CON QUỲ ĐÂY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LÒNG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VỀ VIỆT NAM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CỨU LẤY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TỘC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HỌ ĐANG GẶP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KHỐN KHÓ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6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MỞ MẮT CHO HỌ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THẤY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MỞ TAI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NGHE ĐƯỢC TIẾNG NGÀI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7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XIN CHA THỨ THA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TỘI LỖI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 ĐÃ LÀM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LẮNG NGHE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CON KÊU CẦU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NHẬM LỜI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CON CẤT TIẾNG KÊU VAN</a:t>
            </a:r>
          </a:p>
        </p:txBody>
      </p:sp>
    </p:spTree>
    <p:extLst>
      <p:ext uri="{BB962C8B-B14F-4D97-AF65-F5344CB8AC3E}">
        <p14:creationId xmlns:p14="http://schemas.microsoft.com/office/powerpoint/2010/main" val="349304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CHỈ CÓ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 CỨU ĐƯỢC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HỒN NGƯỜI VIỆT NAM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8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2022-03-26T14:22:13Z</dcterms:modified>
</cp:coreProperties>
</file>