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</a:t>
            </a: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KHẨN </a:t>
            </a: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 ơi, xin hãy lắng nghe.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Nhậm lời, vì con khốn cùng.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vệ hồn linh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 con hiến dâng Ngài đây.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yêu nghe tiếng.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nhiều lần con khóc thầm.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dòng lệ tuôn rơi ngập trong đôi mắt nguyện cầu.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73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 con theo Ngài và cho con gần bên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Khiến tâm linh con được trắng trong luôn.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Hết tâm linh này thờ tôn chiêm ngưỡng Đấng Cha yêu thương, Vua Chủ Tể oai quyền.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545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hát ca mừng,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hát ca mừng.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 hết tâm hồn ca ngợi Thiên Chúa.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063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hát ca mừng,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hát ca mừng.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 hết tâm thần tôn thờ Ngài.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832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133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</cp:revision>
  <dcterms:created xsi:type="dcterms:W3CDTF">2022-02-21T03:22:14Z</dcterms:created>
  <dcterms:modified xsi:type="dcterms:W3CDTF">2022-03-19T15:20:46Z</dcterms:modified>
</cp:coreProperties>
</file>