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CẦU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Giê-xu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cho con theo ý Chúa cả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con để truyền rao danh Chúa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 hiến cả đời con cho Ngài luôn xin vui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vâng theo Ngài thôi.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</a:t>
            </a:r>
            <a:r>
              <a:rPr lang="en-US" sz="4000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con đi với Chúa suốt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mọi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đường</a:t>
            </a:r>
            <a:r>
              <a:rPr lang="en-US" sz="4000" smtClean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con nguyện trọn dâng cho Chúa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Cầu xin Chúa hãy dùng con như bình không trong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tay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Dù nơi nao con cũng xin theo Ngài luôn.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95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</cp:revision>
  <dcterms:created xsi:type="dcterms:W3CDTF">2022-02-21T03:22:14Z</dcterms:created>
  <dcterms:modified xsi:type="dcterms:W3CDTF">2022-03-19T15:07:12Z</dcterms:modified>
</cp:coreProperties>
</file>