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ƯỚC MONG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ước mong, lòng ước 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đáy tim con xin dâng lên, lòng ước 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thánh chú Chúa trên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với Cha mãi không 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Chúa tiếng hát muôn đời con ước mong.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kính dâng lời chúc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Cha bao la trên không gian nào đổi thay.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dâng tiếng nói của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yêu mến khúc hát ân tình,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tươi mới thắm thiết trong lành như ý Cha.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87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2022-03-22T11:21:57Z</dcterms:modified>
</cp:coreProperties>
</file>