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318" r:id="rId3"/>
    <p:sldId id="319" r:id="rId4"/>
    <p:sldId id="320" r:id="rId5"/>
    <p:sldId id="32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 YÊU CHÚA THIẾT THA</a:t>
            </a: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7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 yêu Chúa biết bao, yêu Chúa thiết tha.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 điều trong tâm con, nguyện yêu Chúa luôn.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 yêu Chúa biết bao, yêu Chúa thiết tha.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 xu con mãi yêu Ngài hoài.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93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Giê-xu, Giê-xu Ngài là người con mãi yêu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Giê-xu, Giê-xu. Nguyện đời con mãi yêu Ngài hoài.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87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 chúc tán </a:t>
            </a: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chúc tán </a:t>
            </a: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lòng chúc tán Chúa thành kính tán dương.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lòng chúc tán </a:t>
            </a: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chúc tán </a:t>
            </a: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lòng con mến yêu Ngài hoài</a:t>
            </a:r>
          </a:p>
        </p:txBody>
      </p:sp>
    </p:spTree>
    <p:extLst>
      <p:ext uri="{BB962C8B-B14F-4D97-AF65-F5344CB8AC3E}">
        <p14:creationId xmlns:p14="http://schemas.microsoft.com/office/powerpoint/2010/main" val="2389252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ngài là người con mãi yêu.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nguyện đời con mãi yêu Ngài hoài.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72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124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7</cp:revision>
  <dcterms:created xsi:type="dcterms:W3CDTF">2022-02-21T03:22:14Z</dcterms:created>
  <dcterms:modified xsi:type="dcterms:W3CDTF">2023-09-24T02:07:54Z</dcterms:modified>
</cp:coreProperties>
</file>