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PHỤC HƯNG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ơi trong nơi vinh quang này lòng con đang tìm kiếm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cả tâm linh con mong được gặp mặt Chúa.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Quăng xa bao nhiêu ô nhơ con trở về đây nơi đền Thánh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xưa trong Cha nay con mong được tươi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6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thành dâng lên lời tôn vinh danh Thánh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Ngài từ đây trọn cuộc đời này được mãi đổi thay.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1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Thần Linh Chúa quang lâm ban lửa thiêng thiêu đốt cả hồn linh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 Ngài phục hưng ban sự sống mới trong tâm con.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3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cả tâm linh này con đang lên Chúa, với khát khao mong chờ lòng bừng cháy luôn.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Thần Linh Chúa quang lâm ban lửa thiêng thiêu đốt cả hồn linh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Ngài phục hưng ban sự sống mới trong tâm con.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155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LeVanLuan</cp:lastModifiedBy>
  <cp:revision>3</cp:revision>
  <dcterms:created xsi:type="dcterms:W3CDTF">2022-02-21T03:22:14Z</dcterms:created>
  <dcterms:modified xsi:type="dcterms:W3CDTF">2022-03-13T14:48:14Z</dcterms:modified>
</cp:coreProperties>
</file>