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cuộc đời ngập tràn bao lo âu.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2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3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đổi mới tâm con Ngài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yêu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7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nhau cứu vớt bao tội nhân.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linh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</cp:revision>
  <dcterms:created xsi:type="dcterms:W3CDTF">2022-02-21T03:22:14Z</dcterms:created>
  <dcterms:modified xsi:type="dcterms:W3CDTF">2022-03-25T15:56:40Z</dcterms:modified>
</cp:coreProperties>
</file>