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BUỔI SÁNG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buổi sáng thì lại mới luôn cho ai kêu cầu Danh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 lại mới luôn cho ai kêu cầu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Ngài.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thành tín Chúa lớn lắm thay,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ai luôn khẩn nguyện thiết tha kêu cầu.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thành tín Chúa lớn lắm thay,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ai luôn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khẩn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nguyện, mỗi buổi sang tươi vui.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337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69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2022-03-22T15:51:04Z</dcterms:modified>
</cp:coreProperties>
</file>