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49" r:id="rId2"/>
    <p:sldId id="352" r:id="rId3"/>
    <p:sldId id="354" r:id="rId4"/>
    <p:sldId id="3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8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6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9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9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1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7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14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 ĐIỀU TRONG TA HÃY NGỢI KHEN CHA</a:t>
            </a:r>
          </a:p>
        </p:txBody>
      </p:sp>
    </p:spTree>
    <p:extLst>
      <p:ext uri="{BB962C8B-B14F-4D97-AF65-F5344CB8AC3E}">
        <p14:creationId xmlns:p14="http://schemas.microsoft.com/office/powerpoint/2010/main" val="265259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Ha-lê-lu-ja. Ha-lê-lu-ja. Ha-lê-lu-ja.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Ha-lê-lu-ja. Ha-lê-lu-ja. Ha-lê-lu-ja. </a:t>
            </a:r>
          </a:p>
        </p:txBody>
      </p:sp>
    </p:spTree>
    <p:extLst>
      <p:ext uri="{BB962C8B-B14F-4D97-AF65-F5344CB8AC3E}">
        <p14:creationId xmlns:p14="http://schemas.microsoft.com/office/powerpoint/2010/main" val="358333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ngợi khen Đức Giê-hô-va trong nơi thánh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ngợi khen Ngài trên bầu trời về quyền năng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ngợi khen Ngài về các việc quyền năng Chúa.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ngợi khen Ngài tùy theo sự oai nghi Chúa.</a:t>
            </a:r>
            <a:endParaRPr lang="en-US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4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Thổi kèn lên ngợi khen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Gảy đàn lên ca tụng danh Cha.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Đánh trống cơm, nhảy múa ca ngợi.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Mọi điều trong ta hãy ngợi khen Cha</a:t>
            </a:r>
          </a:p>
        </p:txBody>
      </p:sp>
    </p:spTree>
    <p:extLst>
      <p:ext uri="{BB962C8B-B14F-4D97-AF65-F5344CB8AC3E}">
        <p14:creationId xmlns:p14="http://schemas.microsoft.com/office/powerpoint/2010/main" val="22566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LeVanLuan</dc:creator>
  <cp:lastModifiedBy>HOI THANH VUI MUNG</cp:lastModifiedBy>
  <cp:revision>4</cp:revision>
  <dcterms:created xsi:type="dcterms:W3CDTF">2022-03-12T16:10:10Z</dcterms:created>
  <dcterms:modified xsi:type="dcterms:W3CDTF">2024-06-08T12:34:40Z</dcterms:modified>
</cp:coreProperties>
</file>