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 SUY TÔN THUỘC VUA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phượng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153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70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2022-02-21T03:22:14Z</dcterms:created>
  <dcterms:modified xsi:type="dcterms:W3CDTF">2022-04-17T03:46:27Z</dcterms:modified>
</cp:coreProperties>
</file>