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NGÀY TƯƠI MỚI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Một ngày tươi mới,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một ngày tươi mới do Chúa Cha ban cho,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do Chúa Cha ban cho. Lòng mừng thơ thới,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mừng thơ thới, trong tiếng ca rộn ràng,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trong nắng mai ngập tràn.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Hân hoan ca vang biết ơn Cha vô vàng,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khi ơn yêu thương vẫn mãi luôn tuôn tràn.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mừng thơ thới,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một ngày tươi mới do Chúa ban cho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61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82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2023-06-18T00:59:02Z</dcterms:modified>
</cp:coreProperties>
</file>