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4/9/2022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 DÂN MAU VỖ TAY NGỢI KHEN CHA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trận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3772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92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2022-04-09T16:33:01Z</dcterms:modified>
</cp:coreProperties>
</file>