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53" r:id="rId2"/>
    <p:sldId id="754" r:id="rId3"/>
    <p:sldId id="755" r:id="rId4"/>
    <p:sldId id="756" r:id="rId5"/>
    <p:sldId id="7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 THU KHÔNG ĐỔI THAY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11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Dâng lên Giê -xu ngàn tiếng chúc tán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mọi suy tôn thuộc về Chúa muôn loài.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Vua trên muôn vua và Chúa các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đầy quyền năng và rực rỡ vinh quang.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45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Giê-xu,Giê-xu,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Ngài đã đắc thắng cõi chết và thế gian.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Giê-xu,Giê-xu,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quyền thế bóng tối phải khuất phục trước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1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 đất sẽ phải tiêu tan,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 Chúavẫn mãi y nguyên,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muôn thu không đổi thay,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muôn thu không dời lay.</a:t>
            </a:r>
          </a:p>
        </p:txBody>
      </p:sp>
    </p:spTree>
    <p:extLst>
      <p:ext uri="{BB962C8B-B14F-4D97-AF65-F5344CB8AC3E}">
        <p14:creationId xmlns:p14="http://schemas.microsoft.com/office/powerpoint/2010/main" val="263395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Kìa muôn muôn dân trên đất,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đến hát xướng chúc tán trước ngai cao sang quyền oai,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mãi tôn vinh Danh Ngài thôi:" Giê-xu, Giê-xu,Giê- xu."</a:t>
            </a:r>
          </a:p>
        </p:txBody>
      </p:sp>
    </p:spTree>
    <p:extLst>
      <p:ext uri="{BB962C8B-B14F-4D97-AF65-F5344CB8AC3E}">
        <p14:creationId xmlns:p14="http://schemas.microsoft.com/office/powerpoint/2010/main" val="175197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LuanPC</cp:lastModifiedBy>
  <cp:revision>6</cp:revision>
  <dcterms:created xsi:type="dcterms:W3CDTF">2022-02-21T03:22:14Z</dcterms:created>
  <dcterms:modified xsi:type="dcterms:W3CDTF">2024-09-21T14:14:19Z</dcterms:modified>
</cp:coreProperties>
</file>