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584" r:id="rId3"/>
    <p:sldId id="585" r:id="rId4"/>
    <p:sldId id="5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2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2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8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2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3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8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8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8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0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1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AI NHƯ GIÊ-XU</a:t>
            </a:r>
          </a:p>
        </p:txBody>
      </p:sp>
    </p:spTree>
    <p:extLst>
      <p:ext uri="{BB962C8B-B14F-4D97-AF65-F5344CB8AC3E}">
        <p14:creationId xmlns:p14="http://schemas.microsoft.com/office/powerpoint/2010/main" val="135283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thay danh Giê-xu, Chúa muôn loài.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ngự trên ngôi cao sang, quyền thế.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vật khiêm cung kính tôn trước ngôi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 tiếng ca vang cùng hòa dâng lên.</a:t>
            </a:r>
          </a:p>
        </p:txBody>
      </p:sp>
    </p:spTree>
    <p:extLst>
      <p:ext uri="{BB962C8B-B14F-4D97-AF65-F5344CB8AC3E}">
        <p14:creationId xmlns:p14="http://schemas.microsoft.com/office/powerpoint/2010/main" val="96201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Chúa! Ngài vinh hiển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cao quý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tôn kính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Chúa! Ngài thành tín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công chính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ai như Giê -xu </a:t>
            </a:r>
          </a:p>
        </p:txBody>
      </p:sp>
    </p:spTree>
    <p:extLst>
      <p:ext uri="{BB962C8B-B14F-4D97-AF65-F5344CB8AC3E}">
        <p14:creationId xmlns:p14="http://schemas.microsoft.com/office/powerpoint/2010/main" val="122305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chúc tán cho danh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đời</a:t>
            </a:r>
          </a:p>
        </p:txBody>
      </p:sp>
    </p:spTree>
    <p:extLst>
      <p:ext uri="{BB962C8B-B14F-4D97-AF65-F5344CB8AC3E}">
        <p14:creationId xmlns:p14="http://schemas.microsoft.com/office/powerpoint/2010/main" val="36850493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LuanPC</dc:creator>
  <cp:lastModifiedBy>LuanPC</cp:lastModifiedBy>
  <cp:revision>1</cp:revision>
  <dcterms:created xsi:type="dcterms:W3CDTF">2024-07-20T17:59:01Z</dcterms:created>
  <dcterms:modified xsi:type="dcterms:W3CDTF">2024-07-20T17:59:11Z</dcterms:modified>
</cp:coreProperties>
</file>